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9A96"/>
    <a:srgbClr val="95E5E9"/>
    <a:srgbClr val="F55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DE621-BD7A-48B4-B536-68CECE402A81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70291-B711-47D3-ABDD-D23056471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uowmgr.zoom.us/j/924907482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/>
          <p:nvPr/>
        </p:nvSpPr>
        <p:spPr>
          <a:xfrm>
            <a:off x="424152" y="2266883"/>
            <a:ext cx="760422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Το Γραφείο Διασύνδεσης του ΠΔΜ σας προσκαλεί στην εκδήλωση </a:t>
            </a:r>
          </a:p>
          <a:p>
            <a:pPr algn="ctr"/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«Ημέρες Καριέρας 2024» που θα πραγματοποιηθεί διαδικτυακά την</a:t>
            </a:r>
          </a:p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Τρίτη 14 &amp; Τετάρτη 15 Μαΐου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και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ώρ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α </a:t>
            </a:r>
            <a:r>
              <a:rPr lang="el-GR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:</a:t>
            </a:r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0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0 </a:t>
            </a:r>
            <a:r>
              <a:rPr lang="el-G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– 15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:00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.</a:t>
            </a:r>
          </a:p>
          <a:p>
            <a:pPr algn="ctr"/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0" y="620687"/>
            <a:ext cx="9144000" cy="6023449"/>
            <a:chOff x="0" y="620687"/>
            <a:chExt cx="9144000" cy="6023449"/>
          </a:xfrm>
        </p:grpSpPr>
        <p:pic>
          <p:nvPicPr>
            <p:cNvPr id="7" name="Picture 2" descr="Site Logo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103" b="2843"/>
            <a:stretch>
              <a:fillRect/>
            </a:stretch>
          </p:blipFill>
          <p:spPr bwMode="auto">
            <a:xfrm>
              <a:off x="8397244" y="6090766"/>
              <a:ext cx="470892" cy="4430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17"/>
            <p:cNvSpPr/>
            <p:nvPr/>
          </p:nvSpPr>
          <p:spPr>
            <a:xfrm>
              <a:off x="2862064" y="5998976"/>
              <a:ext cx="5292080" cy="645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ook Antiqua" panose="02040602050305030304" pitchFamily="18" charset="0"/>
                </a:rPr>
                <a:t>Πανεπιστήμιο Δυτικής Μακεδονίας |Γραφείο Διασύνδεσης</a:t>
              </a:r>
            </a:p>
            <a:p>
              <a:pPr algn="r"/>
              <a:r>
                <a:rPr lang="el-G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ook Antiqua" panose="02040602050305030304" pitchFamily="18" charset="0"/>
                </a:rPr>
                <a:t>Κοίλα Κοζάνης – 50131 Κοζάνη | 2461056252-3</a:t>
              </a:r>
            </a:p>
            <a:p>
              <a:pPr algn="r"/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ook Antiqua" panose="02040602050305030304" pitchFamily="18" charset="0"/>
                </a:rPr>
                <a:t>| </a:t>
              </a: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ook Antiqua" panose="02040602050305030304" pitchFamily="18" charset="0"/>
                </a:rPr>
                <a:t>info-career</a:t>
              </a:r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ook Antiqua" panose="02040602050305030304" pitchFamily="18" charset="0"/>
                </a:rPr>
                <a:t>@uowm.gr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9" name="Rectangle 19"/>
            <p:cNvSpPr/>
            <p:nvPr/>
          </p:nvSpPr>
          <p:spPr>
            <a:xfrm>
              <a:off x="3015" y="1318750"/>
              <a:ext cx="914098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3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Book Antiqua" panose="02040602050305030304" pitchFamily="18" charset="0"/>
                </a:rPr>
                <a:t>ΠΡΟΣΚΛΗΣΗ</a:t>
              </a:r>
            </a:p>
          </p:txBody>
        </p:sp>
        <p:cxnSp>
          <p:nvCxnSpPr>
            <p:cNvPr id="11" name="Straight Connector 8"/>
            <p:cNvCxnSpPr/>
            <p:nvPr/>
          </p:nvCxnSpPr>
          <p:spPr>
            <a:xfrm>
              <a:off x="0" y="788034"/>
              <a:ext cx="550810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9"/>
            <p:cNvCxnSpPr/>
            <p:nvPr/>
          </p:nvCxnSpPr>
          <p:spPr>
            <a:xfrm>
              <a:off x="0" y="620687"/>
              <a:ext cx="5220072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9"/>
            <p:cNvCxnSpPr/>
            <p:nvPr/>
          </p:nvCxnSpPr>
          <p:spPr>
            <a:xfrm>
              <a:off x="0" y="955380"/>
              <a:ext cx="4932040" cy="0"/>
            </a:xfrm>
            <a:prstGeom prst="line">
              <a:avLst/>
            </a:prstGeom>
            <a:ln w="38100">
              <a:solidFill>
                <a:srgbClr val="489A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5"/>
            <p:cNvSpPr/>
            <p:nvPr/>
          </p:nvSpPr>
          <p:spPr>
            <a:xfrm>
              <a:off x="424152" y="2019262"/>
              <a:ext cx="7604221" cy="3616356"/>
            </a:xfrm>
            <a:prstGeom prst="rect">
              <a:avLst/>
            </a:prstGeom>
            <a:noFill/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808080"/>
                </a:highlight>
              </a:endParaRPr>
            </a:p>
          </p:txBody>
        </p:sp>
        <p:cxnSp>
          <p:nvCxnSpPr>
            <p:cNvPr id="16" name="Straight Connector 8"/>
            <p:cNvCxnSpPr/>
            <p:nvPr/>
          </p:nvCxnSpPr>
          <p:spPr>
            <a:xfrm>
              <a:off x="0" y="5207539"/>
              <a:ext cx="132338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9"/>
            <p:cNvCxnSpPr/>
            <p:nvPr/>
          </p:nvCxnSpPr>
          <p:spPr>
            <a:xfrm>
              <a:off x="0" y="5085184"/>
              <a:ext cx="1254177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9"/>
            <p:cNvCxnSpPr/>
            <p:nvPr/>
          </p:nvCxnSpPr>
          <p:spPr>
            <a:xfrm>
              <a:off x="0" y="5329893"/>
              <a:ext cx="1184975" cy="0"/>
            </a:xfrm>
            <a:prstGeom prst="line">
              <a:avLst/>
            </a:prstGeom>
            <a:ln w="38100">
              <a:solidFill>
                <a:srgbClr val="489A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 Box 1"/>
          <p:cNvSpPr txBox="1"/>
          <p:nvPr/>
        </p:nvSpPr>
        <p:spPr>
          <a:xfrm>
            <a:off x="8674735" y="429768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6" name="Εικόνα 5" descr="Εικόνα που περιέχει γραμματοσειρά, γραφικά, κείμενο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C47AF7BA-95B9-6BA0-2D45-9F881A34F1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246" y="315885"/>
            <a:ext cx="1878998" cy="8871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1A1F9E0-880A-3354-7AA3-036A09A479C3}"/>
              </a:ext>
            </a:extLst>
          </p:cNvPr>
          <p:cNvSpPr txBox="1"/>
          <p:nvPr/>
        </p:nvSpPr>
        <p:spPr>
          <a:xfrm>
            <a:off x="1526795" y="4306976"/>
            <a:ext cx="58806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n-NO" b="0" i="0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Webinar Link: </a:t>
            </a:r>
            <a:r>
              <a:rPr lang="nn-NO" b="1" i="0" u="none" strike="noStrike" dirty="0">
                <a:solidFill>
                  <a:srgbClr val="00ACFF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  <a:hlinkClick r:id="rId4"/>
              </a:rPr>
              <a:t>https://uowmgr.zoom.us/j/92490748215</a:t>
            </a:r>
            <a:endParaRPr lang="el-GR" b="1" i="0" u="none" strike="noStrike">
              <a:solidFill>
                <a:srgbClr val="00ACFF"/>
              </a:solidFill>
              <a:effectLst/>
              <a:highlight>
                <a:srgbClr val="FFFFFF"/>
              </a:highlight>
              <a:latin typeface="Roboto" panose="020F0502020204030204" pitchFamily="2" charset="0"/>
            </a:endParaRPr>
          </a:p>
          <a:p>
            <a:pPr algn="l"/>
            <a:r>
              <a:rPr lang="nn-NO" b="0" i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Webinar </a:t>
            </a:r>
            <a:r>
              <a:rPr lang="nn-NO" b="0" i="0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ID: </a:t>
            </a:r>
            <a:r>
              <a:rPr lang="nn-NO" b="1" i="0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924 9074 8215</a:t>
            </a:r>
            <a:endParaRPr lang="nn-NO" b="0" i="0" dirty="0">
              <a:solidFill>
                <a:srgbClr val="2C363A"/>
              </a:solidFill>
              <a:effectLst/>
              <a:highlight>
                <a:srgbClr val="FFFFFF"/>
              </a:highlight>
              <a:latin typeface="Roboto" panose="020F0502020204030204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76</Words>
  <Application>Microsoft Office PowerPoint</Application>
  <PresentationFormat>Προβολή στην οθόνη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Roboto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Athanasios Manavis</dc:creator>
  <cp:lastModifiedBy>ΓΕΩΡΓΙΑΔΟΥ ΚΩΝΣΤΑΝΤΙΝΑ</cp:lastModifiedBy>
  <cp:revision>19</cp:revision>
  <dcterms:created xsi:type="dcterms:W3CDTF">2020-11-06T14:34:00Z</dcterms:created>
  <dcterms:modified xsi:type="dcterms:W3CDTF">2024-05-08T09:37:12Z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D0E13E22F9F34E4B9D2B6FC61D576309</vt:lpwstr>
  </property>
  <property fmtid="{D5CDD505-2E9C-101B-9397-08002B2CF9AE}" pid="3" name="KSOProductBuildVer">
    <vt:lpwstr>1033-11.2.0.11417</vt:lpwstr>
  </property>
</Properties>
</file>